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1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2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3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17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8.xml" ContentType="application/vnd.openxmlformats-officedocument.presentationml.notesSlide+xml"/>
  <Override PartName="/ppt/ink/ink44.xml" ContentType="application/inkml+xml"/>
  <Override PartName="/ppt/notesSlides/notesSlide19.xml" ContentType="application/vnd.openxmlformats-officedocument.presentationml.notesSlide+xml"/>
  <Override PartName="/ppt/ink/ink45.xml" ContentType="application/inkml+xml"/>
  <Override PartName="/ppt/notesSlides/notesSlide20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5"/>
  </p:sldMasterIdLst>
  <p:notesMasterIdLst>
    <p:notesMasterId r:id="rId31"/>
  </p:notesMasterIdLst>
  <p:sldIdLst>
    <p:sldId id="256" r:id="rId6"/>
    <p:sldId id="365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63" r:id="rId29"/>
    <p:sldId id="364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8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0BCC77-5A14-4A16-AAF4-1F864BA14A18}">
  <a:tblStyle styleId="{A90BCC77-5A14-4A16-AAF4-1F864BA14A1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A6D8702-F0C8-40FA-936A-DA2E9C36F23A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 b="off" i="off"/>
      <a:tcStyle>
        <a:tcBdr/>
        <a:fill>
          <a:solidFill>
            <a:srgbClr val="CBE2F5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E2F5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/>
    <p:restoredTop sz="94694"/>
  </p:normalViewPr>
  <p:slideViewPr>
    <p:cSldViewPr snapToGrid="0">
      <p:cViewPr>
        <p:scale>
          <a:sx n="92" d="100"/>
          <a:sy n="92" d="100"/>
        </p:scale>
        <p:origin x="596" y="-10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4:54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2204 0 24575,'-1'0'0,"0"1"0,0-1 0,0 0 0,0 0 0,0 1 0,0-1 0,1 1 0,-1-1 0,0 1 0,0-1 0,0 1 0,1-1 0,-1 1 0,0-1 0,1 1 0,-1 0 0,0 0 0,1-1 0,-1 1 0,1 0 0,-1 0 0,1 0 0,0-1 0,-1 1 0,1 0 0,-1 2 0,-6 28 0,6-20 0,-2 0 0,0 1 0,0-1 0,-1 0 0,0 0 0,-1-1 0,0 1 0,0-1 0,-8 10 0,8-14 0,-1 0 0,1 0 0,-1 0 0,0-1 0,-1 0 0,1 0 0,-1-1 0,0 0 0,0 0 0,-1 0 0,1-1 0,-11 3 0,0-1 0,1-1 0,-1 0 0,0-2 0,-26 1 0,-75-6 0,33-1 0,-129 19 0,12 0 0,-1070-16-1365,1247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6:31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41 24575,'0'239'0,"0"-237"0,0 1 0,0 0 0,1-1 0,-1 1 0,1-1 0,-1 1 0,1 0 0,0-1 0,0 0 0,1 1 0,-1-1 0,0 0 0,1 1 0,-1-1 0,1 0 0,0 0 0,0 0 0,-1 0 0,1-1 0,1 1 0,-1 0 0,0-1 0,0 1 0,1-1 0,-1 0 0,0 0 0,5 1 0,7 3 0,0-2 0,0 0 0,0 0 0,17 0 0,-5-1 0,322 52 0,-95-7 0,-232-43 0,0-1 0,0-2 0,0 0 0,26-2 0,-45 0 0,0 1 0,0-1 0,0 0 0,0 1 0,0-1 0,0 0 0,0 0 0,0-1 0,0 1 0,-1 0 0,1-1 0,0 1 0,-1-1 0,1 1 0,-1-1 0,0 0 0,1 1 0,-1-1 0,0 0 0,0 0 0,0 0 0,0 0 0,0 0 0,-1 0 0,1 0 0,-1 0 0,1-1 0,-1 1 0,0-2 0,2-11 0,-1 1 0,0-1 0,-2-18 0,0 20 0,0 0 0,-1 0 0,-1 1 0,0-1 0,-1 0 0,0 1 0,-1 0 0,0 0 0,-1 0 0,-11-17 0,-4-9 0,18 31 0,1 0 0,-1-1 0,1 1 0,-1-9 0,-9-25 0,11 38 0,0 1 0,0 0 0,-1 0 0,1 0 0,-1-1 0,0 1 0,1 1 0,-1-1 0,0 0 0,0 0 0,0 1 0,0-1 0,-1 1 0,-2-2 0,-4-1 0,1 1 0,-1 1 0,0-1 0,0 1 0,0 1 0,-18-2 0,-59 5 0,46 0 0,-25 0 0,-191-3 0,182-8 0,40 4 0,-42 0 0,-58 5-1365,114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8:35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9:1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24575,'18'1'0,"0"0"0,22 6 0,21 2 0,50 1 0,96 3 0,3-14-1365,-198 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6:59:47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24575,'1143'0'-1365,"-1126"0"-5461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1:4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1:33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1:3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2:47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24575,'0'45'0,"2"0"0,1 0 0,13 55 0,-15-96 0,1 0 0,-1 0 0,1 0 0,0 0 0,0 0 0,0 0 0,1-1 0,-1 1 0,1-1 0,0 0 0,0 1 0,0-1 0,0 0 0,0-1 0,1 1 0,-1-1 0,1 1 0,0-1 0,0 0 0,0-1 0,5 3 0,9 2 0,1-1 0,-1-1 0,31 3 0,-25-4 0,307 43 0,-253-36 0,91 1 0,80-12 0,-81-2 0,-140 4 0,1-2 0,29-5 0,-48 4 0,1-1 0,-1 0 0,1 0 0,-1-1 0,0 0 0,0-1 0,-1 0 0,15-10 0,-11 5 0,0 1 0,1 1 0,1 0 0,20-8 0,-29 14 0,0-1 0,-1 1 0,1-1 0,-1 0 0,0-1 0,1 1 0,-2-1 0,1 0 0,0 0 0,-1-1 0,0 0 0,0 1 0,0-1 0,0-1 0,-1 1 0,4-7 0,-3 1 0,0-1 0,0 1 0,-1-1 0,-1 0 0,0 1 0,0-1 0,-1-18 0,-2-125-1365,1 127-5461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17:1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17:13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4:47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270 546 24575,'79'4'0,"145"26"0,-183-23 0,40 4 0,95 1 0,84-13 0,-91-2 0,224 3 0,-384 1 0,-1-2 0,0 1 0,0-1 0,1 0 0,-1-1 0,14-5 0,-19 6 0,0 0 0,0-1 0,0 1 0,0-1 0,-1 0 0,1 0 0,-1 0 0,1 0 0,-1-1 0,0 1 0,0 0 0,0-1 0,0 0 0,0 1 0,0-1 0,-1 0 0,1 0 0,-1 0 0,0 0 0,1-4 0,1-10 0,0 1 0,-1 0 0,-1-1 0,-1 1 0,0 0 0,-1-1 0,-1 1 0,-6-26 0,7 38 0,0 1 0,0-1 0,0 1 0,-1 0 0,1-1 0,-1 1 0,0 0 0,0 0 0,0 0 0,-1 0 0,1 0 0,0 1 0,-1-1 0,0 1 0,0 0 0,0-1 0,-6-2 0,2 2 0,0 1 0,0-1 0,0 2 0,0-1 0,0 1 0,0 0 0,-1 0 0,-7 1 0,-71 3 0,63-1 0,-1-1 0,1-1 0,0-1 0,-1-1 0,-37-8 0,11-2 0,29 7 0,1 0 0,-21-9 0,34 12 0,1-1 0,0 0 0,0-1 0,0 1 0,1-1 0,-1-1 0,1 1 0,0-1 0,0 1 0,-6-9 0,1 1 0,0 0 0,0 2 0,-1-1 0,0 1 0,-1 1 0,0 0 0,-1 0 0,0 1 0,0 1 0,-21-8 0,7 3 0,0 1 0,-1 1 0,-1 1 0,1 2 0,-1 0 0,-41-2 0,-43-5 0,73 7 0,-49-1 0,-123 8 0,203 1 0,-1 0 0,0 1 0,0 0 0,1 0 0,-1 1 0,1 1 0,0-1 0,-1 1 0,2 1 0,-1 0 0,1 0 0,-1 1 0,-7 7 0,-11 10 0,2 1 0,-30 36 0,43-46 0,-64 78 0,67-80 0,1 1 0,0 0 0,1 1 0,0-1 0,-7 24 0,12-31 0,1 0 0,1 0 0,-1-1 0,1 1 0,0 0 0,0 0 0,1 0 0,-1-1 0,1 1 0,1 0 0,-1-1 0,1 1 0,0-1 0,0 1 0,6 8 0,-5-8 0,0 0 0,1 0 0,0-1 0,1 1 0,-1-1 0,1 0 0,0 0 0,0-1 0,1 1 0,0-1 0,-1 0 0,1-1 0,7 4 0,30 7 0,0-1 0,1-2 0,69 7 0,-66-11 0,61 19-1365,-86-22-5461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17:15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17:16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24575,'0'-5'0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17:18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0:4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1:29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26 24575,'-16'493'0,"12"-414"0,3-63 0,-1-2 0,2 1 0,0-1 0,1 1 0,3 19 0,-4-30 0,1-1 0,0 0 0,0 0 0,0 1 0,0-1 0,1 0 0,0 0 0,-1 0 0,1 0 0,0-1 0,0 1 0,0 0 0,1-1 0,-1 0 0,1 1 0,-1-1 0,1 0 0,0 0 0,0 0 0,0-1 0,0 1 0,0-1 0,0 0 0,4 2 0,7 0 0,1 0 0,-1-1 0,1 0 0,20-1 0,64-7 0,-53 3 0,414-8 0,-455 11 0,-1 0 0,1 0 0,0-1 0,0 1 0,-1-1 0,1 0 0,-1-1 0,1 1 0,4-3 0,-7 3 0,0 0 0,0-1 0,0 1 0,0-1 0,0 1 0,-1-1 0,1 0 0,-1 0 0,1 0 0,-1 0 0,0 0 0,1 0 0,-1 0 0,0 0 0,0 0 0,-1-1 0,1 1 0,0 0 0,0-5 0,7-61 0,-8 52 0,2-1 0,0 1 0,1-1 0,1 1 0,0 0 0,1 0 0,11-24 0,-14 36 0,1 1 0,0-1 0,-1 1 0,1 0 0,0 0 0,1 0 0,-1 0 0,0 1 0,1-1 0,0 1 0,-1 0 0,1 0 0,0 0 0,0 0 0,0 1 0,0 0 0,1-1 0,-1 2 0,7-2 0,9 1 0,-1 0 0,0 1 0,24 3 0,-5 0 0,227-1 0,-163-2 0,-95 0 0,-1 0 0,0 0 0,1-1 0,-1 0 0,0 0 0,0-1 0,1 1 0,10-6 0,-13 5 0,-1 0 0,1-1 0,-1 1 0,0-1 0,0 0 0,0 0 0,0 0 0,0 0 0,-1 0 0,1-1 0,-1 1 0,0-1 0,0 1 0,2-8 0,1-3 0,-1 1 0,0-1 0,-1-1 0,0 1 0,0-23 0,-5-77 0,0 61 0,1-30-1365,1 61-5461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3:15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3:32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24575,'146'14'0,"-77"-10"0,140 13 0,73 3-310,1305 54-794,-1307-71 2518,-244-2-1414,61 10 0,-5 0 0,333-7 0,-242-6 0,693 2 0,-680-16 0,-124 8 0,14-4 0,69-4 0,-12 2 123,-85 7-1611,-28 4-5338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6:2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6:23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6:2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5:45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6:25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6:3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6:30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6:33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6:35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24575,'-13'31'0,"-10"24"0,0 12 0,4-2 0,4 6 0,6 40 0,8 28 0,32 66 0,41 56 0,8-16-8191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6:18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07:2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821 106 24575,'1'111'0,"-2"125"0,0-230 0,-4 60 0,4-59 0,0-1 0,0 1 0,-1-1 0,0 1 0,0-1 0,-1 0 0,-4 8 0,5-11 0,0-1 0,0 1 0,-1-1 0,1 0 0,-1 0 0,1 0 0,-1 0 0,0-1 0,0 1 0,0-1 0,0 0 0,0 1 0,0-1 0,0-1 0,0 1 0,0 0 0,-1-1 0,1 0 0,0 1 0,0-1 0,-1 0 0,1-1 0,-5 0 0,-7-1 0,-1-1 0,1-1 0,-21-7 0,-7-5 0,15 5 0,-1 1 0,1 2 0,-2 1 0,-37-5 0,-45 11 0,83 2 0,-1-1 0,1-2 0,-47-7 0,47 4 0,20 3 0,0 1 0,-1-1 0,1-1 0,-12-4 0,18 5 0,1 1 0,-1-1 0,0 0 0,1 1 0,-1-1 0,1 0 0,0-1 0,-1 1 0,1 0 0,0-1 0,0 1 0,1-1 0,-1 0 0,1 1 0,-1-1 0,1 0 0,-2-4 0,-1-11 0,1 0 0,0 0 0,2 0 0,0-1 0,1 1 0,3-31 0,0 1 0,-2-16 230,5-78-1825,0 104-5231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35:10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1365 0 24575,'1'69'0,"-2"75"0,0-142 0,1 0 0,-1 0 0,0 0 0,0 0 0,0 0 0,0 0 0,0-1 0,0 1 0,0 0 0,0 0 0,-1-1 0,1 1 0,-1-1 0,1 1 0,-1-1 0,0 0 0,1 1 0,-1-1 0,0 0 0,0 0 0,0 0 0,0-1 0,0 1 0,0 0 0,0-1 0,-3 1 0,-9 2 0,0 0 0,-28 0 0,25-1 0,-161 21 0,45-4 0,60-13 0,-100-6 0,69-2 0,66 3 0,-66 10 0,-37 2 0,35-5 0,-55 13-1365,136-18-5461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7:35:13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10:56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1870 1 24575,'-1'1'0,"-1"1"0,1-1 0,0 1 0,0 0 0,0-1 0,1 1 0,-1 0 0,0 0 0,0 0 0,1 0 0,0-1 0,-1 1 0,1 0 0,0 3 0,-2 6 0,-79 605 0,79-576 0,2-23 0,-1-1 0,-4 25 0,4-36 0,-1 1 0,1-1 0,-1 0 0,0 0 0,-1 0 0,1 0 0,-1 0 0,0-1 0,0 1 0,0-1 0,-7 6 0,-10 7 0,-2-1 0,0-1 0,0-1 0,-47 22 0,57-31 0,-28 16 0,-55 37 0,87-53 0,0-1 0,-1 1 0,1-1 0,-1-1 0,0 0 0,0 0 0,-13 2 0,-68 5 0,59-8 0,-257 15 0,0 0 0,168-6 0,-225 52 0,321-56 67,-123 28-1499,131-33-5394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5:45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10:5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11:2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12:00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24575,'-2'3'0,"0"-1"0,0 1 0,1-1 0,-1 1 0,1 0 0,-1-1 0,1 1 0,0 0 0,0 0 0,0 0 0,1 0 0,-2 5 0,1 44 0,1-31 0,41 772 0,-39-771 0,0 11 0,2 0 0,13 52 0,-15-79 0,0-1 0,0 0 0,1 1 0,-1-1 0,1 0 0,0 0 0,1-1 0,-1 1 0,1-1 0,0 1 0,0-1 0,0 0 0,0-1 0,1 1 0,0-1 0,-1 0 0,1 0 0,1 0 0,-1-1 0,0 1 0,1-1 0,-1-1 0,1 1 0,-1-1 0,1 0 0,9 1 0,11-1 0,-1-1 0,1-1 0,-1-2 0,41-8 0,-56 10 0,9-4 0,0-1 0,0 0 0,-1-1 0,0-1 0,19-12 0,29-12 0,-58 29 0,-1-1 0,0 0 0,1 0 0,-1-1 0,0 0 0,-1 0 0,0-1 0,1 0 0,-2 0 0,10-11 0,-3-2 0,-1 0 0,17-37 0,8-27 0,-3-2 0,25-106 0,-53 176 0,1 0 0,0 1 0,11-21 0,2-3 0,9-14 0,-20 40 0,-1-1 0,0 0 0,-1-1 0,5-17 0,26-89-1365,-28 95-5461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12:00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17:3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25:21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24575,'294'24'0,"-202"-18"0,932 21 0,841-27-1365,-1849 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38:48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39:14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1141 1 24575,'1'56'0,"-3"65"0,2-116 0,0 0 0,-1 0 0,0 0 0,0 0 0,-1-1 0,1 1 0,-1 0 0,0-1 0,0 1 0,-1-1 0,1 0 0,-1 0 0,0 0 0,-7 7 0,5-6 0,-1 0 0,0-1 0,0 0 0,-1 0 0,1 0 0,-1 0 0,0-1 0,-13 4 0,-3-2 0,0 0 0,0-1 0,0-2 0,0 0 0,-30-3 0,28-1 0,1-1 0,0-2 0,0 0 0,-24-9 0,-49-11 0,-141-1 0,156 18 0,-25-1 0,-62 8-1365,138 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39:57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24575,'1'2'0,"0"-1"0,-1 0 0,1 0 0,0 0 0,-1 0 0,1 0 0,0 0 0,0 0 0,0 0 0,0 0 0,0 0 0,0 0 0,0-1 0,0 1 0,0 0 0,3 0 0,21 10 0,-18-10 0,0-1 0,0 0 0,0 0 0,-1 0 0,1-1 0,0 0 0,7-3 0,-5 3 0,585-82 0,-531 75 0,26-1 0,314 9 0,-192 1 0,-175-3 0,41-6 0,32-3 0,-94 10 0,1 0 0,20-6 0,-19 4 0,32-3 0,-42 6 0,8 0 0,0 0 0,0-1 0,0-1 0,0 0 0,0-1 0,22-8 0,57-29 0,-81 36 0,0-1 0,0 2 0,0 0 0,0 0 0,25 0 0,72 3 0,-62 2 0,24-1-1365,-55-1-5461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42:08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1924 0 24575,'-19'567'0,"19"-564"0,0 0 0,0 0 0,0 0 0,-1-1 0,1 1 0,0 0 0,-1 0 0,0 0 0,0-1 0,0 1 0,0 0 0,0-1 0,-1 1 0,1-1 0,-1 0 0,1 1 0,-1-1 0,0 0 0,0 0 0,0 0 0,0 0 0,0 0 0,-1 0 0,1-1 0,0 1 0,-1-1 0,1 0 0,-1 1 0,0-1 0,1 0 0,-1-1 0,0 1 0,0 0 0,-3-1 0,-17 4 0,1-1 0,0-1 0,-1-1 0,-32-4 0,-92-16 0,137 18 0,-165-34 0,-78-10 0,100 25 0,75 8 0,-120-3 0,-427 17 0,582 2-1365,25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5:46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40:5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40:53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24575,'4'26'0,"17"58"0,14 60 0,12 48 0,8 25 0,-6-9 0,-11-40-8191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48:3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24575,'20'10'0,"-11"-5"0,1 0 0,0 0 0,14 3 0,153 47 0,-57-33-540,-104-20-285,1 0-6001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8:48:37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15915 4754 24575,'6'0'0,"22"26"0,7 12 0,3 6 0,-1 2 0,-4 0 0,-8-5 0,-7-6 0,-4-5 0,-1-6 0,-3-2 0,0-6 0,-1-2 0,-3-3-8191</inkml:trace>
  <inkml:trace contextRef="#ctx0" brushRef="#br0" timeOffset="1">15915 4850 24575,'0'17'0,"2"0"0,0 1 0,1-1 0,1 0 0,0 0 0,14 30 0,-3-11 0,42 64 0,-54-94 0,1 0 0,0 0 0,1 0 0,-1 0 0,1-1 0,0 0 0,0 0 0,1 0 0,0-1 0,0 0 0,0 0 0,0 0 0,0-1 0,1 1 0,-1-2 0,1 1 0,0-1 0,0 0 0,0 0 0,0-1 0,0 0 0,0 0 0,1-1 0,-1 0 0,11-1 0,545-8 0,-362 11 0,-173-3 0,0-1 0,-1-1 0,53-13 0,74-34 0,-122 39 0,-11 5 0,0 0 0,33-2 0,15-5 0,13-1 0,-52 10 0,38-10 0,-59 11 0,0-1 0,0 0 0,9-5 0,22-10 0,-28 15 0,1 0 0,-1-1 0,0-1 0,0 0 0,-1 0 0,0-1 0,14-11 0,-18 13-105,1-2 0,0 1 0,-1-1 0,-1 0 0,1 0 0,-1-1 0,0 1 0,-1-1 0,0-1 0,0 1 0,0-1 0,4-13 0,-2-4-6721</inkml:trace>
  <inkml:trace contextRef="#ctx0" brushRef="#br0" timeOffset="2">13202 6890 24575,'0'0'-8191</inkml:trace>
  <inkml:trace contextRef="#ctx0" brushRef="#br0" timeOffset="3">0 1116 24575,'0'0'-8191</inkml:trace>
  <inkml:trace contextRef="#ctx0" brushRef="#br0" timeOffset="4">7351 0 24575,'0'0'-8191</inkml:trace>
  <inkml:trace contextRef="#ctx0" brushRef="#br0" timeOffset="5">7351 0 24575,'0'0'-8191</inkml:trace>
  <inkml:trace contextRef="#ctx0" brushRef="#br0" timeOffset="6">5985 2310 24575,'0'0'-8191</inkml:trace>
  <inkml:trace contextRef="#ctx0" brushRef="#br0" timeOffset="7">7217 4907 24575,'0'0'-8191</inkml:trace>
  <inkml:trace contextRef="#ctx0" brushRef="#br0" timeOffset="8">6947 5562 24575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5:4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5:5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5:5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12:05:56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61a3778d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461a3778d4_2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461a3778d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f16bb502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4f16bb5021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4f16bb5021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f16bb50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4f16bb5021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4f16bb5021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c8efe7f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cc8efe7f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cc8efe7f3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f16bb502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4f16bb5021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4f16bb5021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c8efe7f3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cc8efe7f3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cc8efe7f3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f16bb502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4f16bb5021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4f16bb5021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f16bb502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4f16bb5021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4f16bb5021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f16bb502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4f16bb5021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4f16bb5021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c8efe7f3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cc8efe7f35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cc8efe7f35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f16bb502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4f16bb5021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4f16bb5021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ee239ce8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4ee239ce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f16bb502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4f16bb5021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4f16bb5021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f16bb5021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4f16bb5021_0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g4f16bb5021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f16bb502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4f16bb5021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4f16bb5021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461a3778d4_2_5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2" name="Google Shape;952;g461a3778d4_2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427d25a144_2_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427d25a144_2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ee239ce8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g4ee239ce8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f16bb502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4f16bb5021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4f16bb5021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f16bb502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4f16bb5021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4f16bb5021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16bb502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4f16bb5021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4f16bb5021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f16bb50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4f16bb5021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4f16bb5021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f16bb502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4f16bb5021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4f16bb5021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f16bb502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4f16bb5021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4f16bb5021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s">
  <p:cSld name="2_Title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1225" y="4304950"/>
            <a:ext cx="3316026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1225" y="4304950"/>
            <a:ext cx="3316026" cy="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663355-2B9B-F3A9-A8F8-DAB772F00EAD}"/>
              </a:ext>
            </a:extLst>
          </p:cNvPr>
          <p:cNvSpPr/>
          <p:nvPr userDrawn="1"/>
        </p:nvSpPr>
        <p:spPr>
          <a:xfrm>
            <a:off x="2903220" y="3486150"/>
            <a:ext cx="1331595" cy="377190"/>
          </a:xfrm>
          <a:prstGeom prst="rect">
            <a:avLst/>
          </a:prstGeom>
          <a:solidFill>
            <a:srgbClr val="1A283C"/>
          </a:solidFill>
          <a:ln>
            <a:solidFill>
              <a:srgbClr val="1A2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s 1">
  <p:cSld name="2_Titles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. Dar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0" y="-276999"/>
            <a:ext cx="9448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Part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0" y="-1"/>
            <a:ext cx="9144000" cy="4745831"/>
          </a:xfrm>
          <a:prstGeom prst="rect">
            <a:avLst/>
          </a:prstGeom>
          <a:solidFill>
            <a:srgbClr val="263852"/>
          </a:solidFill>
          <a:ln w="9525" cap="flat" cmpd="sng">
            <a:solidFill>
              <a:srgbClr val="2638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0" y="0"/>
            <a:ext cx="9144000" cy="4745831"/>
          </a:xfrm>
          <a:prstGeom prst="rect">
            <a:avLst/>
          </a:prstGeom>
          <a:solidFill>
            <a:srgbClr val="D35D47"/>
          </a:solidFill>
          <a:ln w="9525" cap="flat" cmpd="sng">
            <a:solidFill>
              <a:srgbClr val="D35D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0" y="0"/>
            <a:ext cx="9144000" cy="4745831"/>
          </a:xfrm>
          <a:prstGeom prst="rect">
            <a:avLst/>
          </a:prstGeom>
          <a:solidFill>
            <a:srgbClr val="76CDD8"/>
          </a:solidFill>
          <a:ln w="9525" cap="flat" cmpd="sng">
            <a:solidFill>
              <a:srgbClr val="76CD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0" y="0"/>
            <a:ext cx="9144000" cy="474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 + Dark Title [logo]">
  <p:cSld name="4_Blank + Dark Title [logo]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/>
          <p:nvPr/>
        </p:nvSpPr>
        <p:spPr>
          <a:xfrm>
            <a:off x="0" y="1763077"/>
            <a:ext cx="9144000" cy="29864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1" y="821647"/>
            <a:ext cx="9143999" cy="933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72" name="Google Shape;172;p27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27"/>
          <p:cNvSpPr/>
          <p:nvPr/>
        </p:nvSpPr>
        <p:spPr>
          <a:xfrm>
            <a:off x="2500931" y="2210118"/>
            <a:ext cx="4141239" cy="2092369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50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IMAGE HERE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 + Dark Title [logo] 1">
  <p:cSld name="4_Blank + Dark Title [logo]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0" y="1763077"/>
            <a:ext cx="9144000" cy="29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6" cy="61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1" y="-1"/>
            <a:ext cx="9144000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1" y="821647"/>
            <a:ext cx="9144000" cy="9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28"/>
          <p:cNvSpPr/>
          <p:nvPr/>
        </p:nvSpPr>
        <p:spPr>
          <a:xfrm>
            <a:off x="686025" y="2210075"/>
            <a:ext cx="3000600" cy="2092500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36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</a:t>
            </a:r>
            <a:r>
              <a:rPr lang="ru" sz="3600" b="1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‘FROM’</a:t>
            </a:r>
            <a:endParaRPr sz="3600" b="1" i="0" u="none" strike="noStrike" cap="none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36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HERE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5519700" y="2210075"/>
            <a:ext cx="3000600" cy="2092500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36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</a:t>
            </a:r>
            <a:r>
              <a:rPr lang="ru" sz="3600" b="1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‘TO’</a:t>
            </a:r>
            <a:endParaRPr sz="3600" b="1" i="0" u="none" strike="noStrike" cap="none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36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 HERE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8"/>
          <p:cNvCxnSpPr/>
          <p:nvPr/>
        </p:nvCxnSpPr>
        <p:spPr>
          <a:xfrm>
            <a:off x="4571552" y="1870422"/>
            <a:ext cx="0" cy="27735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 + Dark Title [logo] 1 1">
  <p:cSld name="4_Blank + Dark Title [logo]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0" y="1763077"/>
            <a:ext cx="9144000" cy="29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6" cy="61438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1" y="-1"/>
            <a:ext cx="9144000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1" y="821647"/>
            <a:ext cx="9144000" cy="9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29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94" name="Google Shape;194;p29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5" name="Google Shape;195;p29"/>
          <p:cNvSpPr/>
          <p:nvPr/>
        </p:nvSpPr>
        <p:spPr>
          <a:xfrm>
            <a:off x="686025" y="2210075"/>
            <a:ext cx="3000600" cy="2092500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36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 </a:t>
            </a:r>
            <a:r>
              <a:rPr lang="ru" sz="3600" b="1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lang="ru" sz="36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BROWSER</a:t>
            </a:r>
            <a:r>
              <a:rPr lang="ru" sz="3600" b="1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</a:t>
            </a:r>
            <a:endParaRPr sz="3600" b="1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36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HERE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5519700" y="2210075"/>
            <a:ext cx="3000600" cy="2092500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36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PLACE </a:t>
            </a:r>
            <a:r>
              <a:rPr lang="ru" sz="3600" b="1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‘CHARLES’</a:t>
            </a:r>
            <a:endParaRPr sz="3600" b="1" i="0" u="none" strike="noStrike" cap="none">
              <a:solidFill>
                <a:srgbClr val="F2F2F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ru" sz="3600" b="1" i="0" u="none" strike="noStrike" cap="none">
                <a:solidFill>
                  <a:srgbClr val="F2F2F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IMAGE HERE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29"/>
          <p:cNvCxnSpPr/>
          <p:nvPr/>
        </p:nvCxnSpPr>
        <p:spPr>
          <a:xfrm>
            <a:off x="4571552" y="1870422"/>
            <a:ext cx="0" cy="277350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 + Dark Title [logo]">
  <p:cSld name="5_Blank + Dark Title [logo]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0" y="1763077"/>
            <a:ext cx="9144000" cy="29864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1" y="821647"/>
            <a:ext cx="9143999" cy="933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4" name="Google Shape;224;p32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32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 + Dark Title [logo]" userDrawn="1">
  <p:cSld name="6_Blank + Dark Title [logo]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20309" y="118186"/>
            <a:ext cx="464267" cy="61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-1" y="-1"/>
            <a:ext cx="9144900" cy="837000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1" y="-1"/>
            <a:ext cx="9143999" cy="83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32"/>
          <p:cNvSpPr/>
          <p:nvPr/>
        </p:nvSpPr>
        <p:spPr>
          <a:xfrm>
            <a:off x="1" y="821647"/>
            <a:ext cx="9143999" cy="9337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  <a:defRPr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24" name="Google Shape;224;p32"/>
          <p:cNvCxnSpPr/>
          <p:nvPr/>
        </p:nvCxnSpPr>
        <p:spPr>
          <a:xfrm>
            <a:off x="0" y="829323"/>
            <a:ext cx="9144900" cy="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32"/>
          <p:cNvSpPr txBox="1">
            <a:spLocks noGrp="1"/>
          </p:cNvSpPr>
          <p:nvPr>
            <p:ph type="body" idx="2"/>
          </p:nvPr>
        </p:nvSpPr>
        <p:spPr>
          <a:xfrm>
            <a:off x="-898" y="829322"/>
            <a:ext cx="9144898" cy="92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40015-5DDC-13DB-1505-D03153D82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899" y="2577602"/>
            <a:ext cx="9144899" cy="7505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defRPr sz="400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3A11B-49D3-0CE8-BEE6-435897F5D1DE}"/>
              </a:ext>
            </a:extLst>
          </p:cNvPr>
          <p:cNvSpPr txBox="1"/>
          <p:nvPr userDrawn="1"/>
        </p:nvSpPr>
        <p:spPr>
          <a:xfrm>
            <a:off x="132642" y="3855692"/>
            <a:ext cx="72939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Y" dirty="0">
                <a:solidFill>
                  <a:srgbClr val="FF0000"/>
                </a:solidFill>
              </a:rPr>
              <a:t>NOTE that the document contains optional tasks that </a:t>
            </a:r>
          </a:p>
          <a:p>
            <a:pPr marL="285750" indent="-285750">
              <a:buFontTx/>
              <a:buChar char="-"/>
            </a:pPr>
            <a:r>
              <a:rPr lang="en-BY" dirty="0">
                <a:solidFill>
                  <a:srgbClr val="FF0000"/>
                </a:solidFill>
              </a:rPr>
              <a:t>can be skipped (won’t influent on the final result)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BY" dirty="0">
                <a:solidFill>
                  <a:srgbClr val="FF0000"/>
                </a:solidFill>
              </a:rPr>
              <a:t>an be performed =&gt; bring you additional points/ overlay your gaps in other tasks here.</a:t>
            </a:r>
          </a:p>
        </p:txBody>
      </p:sp>
    </p:spTree>
    <p:extLst>
      <p:ext uri="{BB962C8B-B14F-4D97-AF65-F5344CB8AC3E}">
        <p14:creationId xmlns:p14="http://schemas.microsoft.com/office/powerpoint/2010/main" val="12939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365760" y="214313"/>
            <a:ext cx="8000762" cy="821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7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1"/>
          </p:nvPr>
        </p:nvSpPr>
        <p:spPr>
          <a:xfrm>
            <a:off x="365760" y="1079899"/>
            <a:ext cx="8000762" cy="356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◦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7" name="Google Shape;127;p21"/>
          <p:cNvGrpSpPr/>
          <p:nvPr/>
        </p:nvGrpSpPr>
        <p:grpSpPr>
          <a:xfrm>
            <a:off x="-450" y="4755944"/>
            <a:ext cx="9144900" cy="392906"/>
            <a:chOff x="0" y="6334125"/>
            <a:chExt cx="12193201" cy="523874"/>
          </a:xfrm>
        </p:grpSpPr>
        <p:sp>
          <p:nvSpPr>
            <p:cNvPr id="128" name="Google Shape;128;p21"/>
            <p:cNvSpPr/>
            <p:nvPr/>
          </p:nvSpPr>
          <p:spPr>
            <a:xfrm>
              <a:off x="0" y="6400800"/>
              <a:ext cx="12193201" cy="457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0" y="6334125"/>
              <a:ext cx="12193201" cy="666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" name="Google Shape;130;p2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07207" y="6466227"/>
              <a:ext cx="246609" cy="326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1"/>
            <p:cNvSpPr txBox="1"/>
            <p:nvPr/>
          </p:nvSpPr>
          <p:spPr>
            <a:xfrm>
              <a:off x="602648" y="6513984"/>
              <a:ext cx="10661893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Trebuchet MS"/>
                <a:buNone/>
              </a:pP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Тестирование Приложений для Мобильных Операционных Систем iOS и Android. Домашнее Задание | Автор: КНЫШЕВ ВИКТОР (</a:t>
              </a:r>
              <a:r>
                <a:rPr lang="ru" sz="7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Июль</a:t>
              </a: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20</a:t>
              </a:r>
              <a:r>
                <a:rPr lang="ru" sz="7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22</a:t>
              </a: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) 		|   </a:t>
              </a:r>
              <a:r>
                <a:rPr lang="ru" sz="5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КОНФИДЕНЦИАЛЬНО</a:t>
              </a:r>
              <a:r>
                <a:rPr lang="ru" sz="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|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21"/>
          <p:cNvSpPr txBox="1"/>
          <p:nvPr/>
        </p:nvSpPr>
        <p:spPr>
          <a:xfrm>
            <a:off x="7900957" y="4874488"/>
            <a:ext cx="1120140" cy="15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ru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" name="Google Shape;123;p21">
            <a:extLst>
              <a:ext uri="{FF2B5EF4-FFF2-40B4-BE49-F238E27FC236}">
                <a16:creationId xmlns:a16="http://schemas.microsoft.com/office/drawing/2014/main" id="{E63B911D-DE41-79FE-492A-B2098178DB3B}"/>
              </a:ext>
            </a:extLst>
          </p:cNvPr>
          <p:cNvGrpSpPr/>
          <p:nvPr userDrawn="1"/>
        </p:nvGrpSpPr>
        <p:grpSpPr>
          <a:xfrm>
            <a:off x="0" y="4755950"/>
            <a:ext cx="9144000" cy="392900"/>
            <a:chOff x="0" y="4755950"/>
            <a:chExt cx="9144000" cy="392900"/>
          </a:xfrm>
        </p:grpSpPr>
        <p:pic>
          <p:nvPicPr>
            <p:cNvPr id="3" name="Google Shape;124;p21">
              <a:extLst>
                <a:ext uri="{FF2B5EF4-FFF2-40B4-BE49-F238E27FC236}">
                  <a16:creationId xmlns:a16="http://schemas.microsoft.com/office/drawing/2014/main" id="{18333D15-4DC4-22D7-B508-71BF6883B6C9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0" y="4755950"/>
              <a:ext cx="9144000" cy="39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25;p21">
              <a:extLst>
                <a:ext uri="{FF2B5EF4-FFF2-40B4-BE49-F238E27FC236}">
                  <a16:creationId xmlns:a16="http://schemas.microsoft.com/office/drawing/2014/main" id="{477CBCD4-92C8-F5C6-ACD7-61B8BC46203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39912" y="4855021"/>
              <a:ext cx="657474" cy="233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26;p21">
              <a:extLst>
                <a:ext uri="{FF2B5EF4-FFF2-40B4-BE49-F238E27FC236}">
                  <a16:creationId xmlns:a16="http://schemas.microsoft.com/office/drawing/2014/main" id="{CD59EF12-4907-B59A-22E5-65C85B6EEDD6}"/>
                </a:ext>
              </a:extLst>
            </p:cNvPr>
            <p:cNvSpPr txBox="1"/>
            <p:nvPr/>
          </p:nvSpPr>
          <p:spPr>
            <a:xfrm>
              <a:off x="1200575" y="4806150"/>
              <a:ext cx="78204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CONFIDENTIAL</a:t>
              </a:r>
              <a:r>
                <a:rPr lang="ru" sz="7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     |      © 2022 EPAM Systems, Inc.     |      “MOBILE APPLICATION TESTING (UNIFIED VERSION, 2022)”. HOMETASK      |     VIKTAR KNYSHAU (Aug 2022)</a:t>
              </a:r>
              <a:endParaRPr sz="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9" r:id="rId3"/>
    <p:sldLayoutId id="2147483671" r:id="rId4"/>
    <p:sldLayoutId id="2147483672" r:id="rId5"/>
    <p:sldLayoutId id="2147483673" r:id="rId6"/>
    <p:sldLayoutId id="2147483676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customXml" Target="../ink/ink20.xml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customXml" Target="../ink/ink19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customXml" Target="../ink/ink18.xml"/><Relationship Id="rId5" Type="http://schemas.openxmlformats.org/officeDocument/2006/relationships/customXml" Target="../ink/ink14.xml"/><Relationship Id="rId1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customXml" Target="../ink/ink17.xml"/><Relationship Id="rId14" Type="http://schemas.openxmlformats.org/officeDocument/2006/relationships/customXml" Target="../ink/ink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customXml" Target="../ink/ink2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customXml" Target="../ink/ink32.xml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12" Type="http://schemas.openxmlformats.org/officeDocument/2006/relationships/customXml" Target="../ink/ink31.xml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customXml" Target="../ink/ink30.xml"/><Relationship Id="rId5" Type="http://schemas.openxmlformats.org/officeDocument/2006/relationships/customXml" Target="../ink/ink26.xml"/><Relationship Id="rId15" Type="http://schemas.openxmlformats.org/officeDocument/2006/relationships/customXml" Target="../ink/ink34.xml"/><Relationship Id="rId10" Type="http://schemas.openxmlformats.org/officeDocument/2006/relationships/customXml" Target="../ink/ink29.xml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customXml" Target="../ink/ink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customXml" Target="../ink/ink35.xm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customXml" Target="../ink/ink36.xml"/><Relationship Id="rId10" Type="http://schemas.openxmlformats.org/officeDocument/2006/relationships/customXml" Target="../ink/ink38.xml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7.png"/><Relationship Id="rId7" Type="http://schemas.openxmlformats.org/officeDocument/2006/relationships/customXml" Target="../ink/ink4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customXml" Target="../ink/ink39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customXml" Target="../ink/ink41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2.xml"/><Relationship Id="rId5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customXml" Target="../ink/ink4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customXml" Target="../ink/ink50.xml"/><Relationship Id="rId18" Type="http://schemas.openxmlformats.org/officeDocument/2006/relationships/customXml" Target="../ink/ink53.xml"/><Relationship Id="rId3" Type="http://schemas.openxmlformats.org/officeDocument/2006/relationships/customXml" Target="../ink/ink46.xml"/><Relationship Id="rId7" Type="http://schemas.openxmlformats.org/officeDocument/2006/relationships/customXml" Target="../ink/ink48.xml"/><Relationship Id="rId12" Type="http://schemas.openxmlformats.org/officeDocument/2006/relationships/image" Target="../media/image49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customXml" Target="../ink/ink47.xml"/><Relationship Id="rId15" Type="http://schemas.openxmlformats.org/officeDocument/2006/relationships/image" Target="../media/image50.png"/><Relationship Id="rId10" Type="http://schemas.openxmlformats.org/officeDocument/2006/relationships/customXml" Target="../ink/ink49.xml"/><Relationship Id="rId19" Type="http://schemas.openxmlformats.org/officeDocument/2006/relationships/image" Target="../media/image52.png"/><Relationship Id="rId4" Type="http://schemas.openxmlformats.org/officeDocument/2006/relationships/image" Target="../media/image20.png"/><Relationship Id="rId9" Type="http://schemas.openxmlformats.org/officeDocument/2006/relationships/image" Target="../media/image47.png"/><Relationship Id="rId14" Type="http://schemas.openxmlformats.org/officeDocument/2006/relationships/customXml" Target="../ink/ink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5" Type="http://schemas.openxmlformats.org/officeDocument/2006/relationships/image" Target="../media/image12.png"/><Relationship Id="rId10" Type="http://schemas.openxmlformats.org/officeDocument/2006/relationships/customXml" Target="../ink/ink6.xml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11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.xml"/><Relationship Id="rId5" Type="http://schemas.openxmlformats.org/officeDocument/2006/relationships/image" Target="../media/image13.png"/><Relationship Id="rId4" Type="http://schemas.openxmlformats.org/officeDocument/2006/relationships/customXml" Target="../ink/ink7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#1.6a</a:t>
            </a:r>
            <a:endParaRPr sz="1100"/>
          </a:p>
        </p:txBody>
      </p:sp>
      <p:sp>
        <p:nvSpPr>
          <p:cNvPr id="325" name="Google Shape;325;p48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Make breakpoints for the part that in charge of searching flights (</a:t>
            </a:r>
            <a:r>
              <a:rPr lang="ru" sz="2000"/>
              <a:t>поле “Откуда”</a:t>
            </a:r>
            <a:r>
              <a:rPr lang="ru"/>
              <a:t>)</a:t>
            </a:r>
            <a:endParaRPr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/>
              <a:t>Take screenshot with breakpoint details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B7C40-CB6D-F0D3-A9BE-4A7B8CB2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71" y="1755422"/>
            <a:ext cx="4738914" cy="266563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10C1680-BDD5-A35A-86E7-B3C548360F62}"/>
              </a:ext>
            </a:extLst>
          </p:cNvPr>
          <p:cNvSpPr/>
          <p:nvPr/>
        </p:nvSpPr>
        <p:spPr>
          <a:xfrm>
            <a:off x="1843314" y="3846286"/>
            <a:ext cx="312057" cy="94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#1.6b</a:t>
            </a:r>
            <a:endParaRPr sz="1100"/>
          </a:p>
        </p:txBody>
      </p:sp>
      <p:sp>
        <p:nvSpPr>
          <p:cNvPr id="332" name="Google Shape;332;p49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marR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Show the </a:t>
            </a:r>
            <a:r>
              <a:rPr lang="ru" b="1"/>
              <a:t>Request</a:t>
            </a:r>
            <a:r>
              <a:rPr lang="ru"/>
              <a:t> that was breakpointed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64EB4F-02B9-4C06-283D-FF5B4A7B25CE}"/>
                  </a:ext>
                </a:extLst>
              </p14:cNvPr>
              <p14:cNvContentPartPr/>
              <p14:nvPr/>
            </p14:nvContentPartPr>
            <p14:xfrm>
              <a:off x="4501027" y="3253167"/>
              <a:ext cx="41760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64EB4F-02B9-4C06-283D-FF5B4A7B25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2027" y="3244167"/>
                <a:ext cx="43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00F5C01-F00A-A602-6FB9-5E2FC5D861F0}"/>
                  </a:ext>
                </a:extLst>
              </p14:cNvPr>
              <p14:cNvContentPartPr/>
              <p14:nvPr/>
            </p14:nvContentPartPr>
            <p14:xfrm>
              <a:off x="3195315" y="2271017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00F5C01-F00A-A602-6FB9-5E2FC5D861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6675" y="226237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3E458CB-23E5-81D7-5B5F-FFF7395E3338}"/>
              </a:ext>
            </a:extLst>
          </p:cNvPr>
          <p:cNvGrpSpPr/>
          <p:nvPr/>
        </p:nvGrpSpPr>
        <p:grpSpPr>
          <a:xfrm>
            <a:off x="4071915" y="3195137"/>
            <a:ext cx="585720" cy="208975"/>
            <a:chOff x="4071915" y="3195137"/>
            <a:chExt cx="585720" cy="20897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00D67F-2079-6438-0298-337411732E4D}"/>
                    </a:ext>
                  </a:extLst>
                </p14:cNvPr>
                <p14:cNvContentPartPr/>
                <p14:nvPr/>
              </p14:nvContentPartPr>
              <p14:xfrm>
                <a:off x="4402395" y="3213857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00D67F-2079-6438-0298-337411732E4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3395" y="32052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205485-D119-3156-94D6-C3543735DDE8}"/>
                    </a:ext>
                  </a:extLst>
                </p14:cNvPr>
                <p14:cNvContentPartPr/>
                <p14:nvPr/>
              </p14:nvContentPartPr>
              <p14:xfrm>
                <a:off x="4402395" y="3195137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205485-D119-3156-94D6-C3543735DD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3395" y="31864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B0D345-7565-03C3-5FA1-FD2C5F8FD8BA}"/>
                    </a:ext>
                  </a:extLst>
                </p14:cNvPr>
                <p14:cNvContentPartPr/>
                <p14:nvPr/>
              </p14:nvContentPartPr>
              <p14:xfrm>
                <a:off x="4071915" y="3233832"/>
                <a:ext cx="585720" cy="170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B0D345-7565-03C3-5FA1-FD2C5F8FD8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63275" y="3224832"/>
                  <a:ext cx="6033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9FC5BE8-81C6-DEB2-9223-ABEA9833E0E7}"/>
                  </a:ext>
                </a:extLst>
              </p14:cNvPr>
              <p14:cNvContentPartPr/>
              <p14:nvPr/>
            </p14:nvContentPartPr>
            <p14:xfrm>
              <a:off x="3987675" y="3308537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9FC5BE8-81C6-DEB2-9223-ABEA9833E0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8675" y="32995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65790B2-E226-B1ED-B36C-8DAB7C9B44E9}"/>
                  </a:ext>
                </a:extLst>
              </p14:cNvPr>
              <p14:cNvContentPartPr/>
              <p14:nvPr/>
            </p14:nvContentPartPr>
            <p14:xfrm>
              <a:off x="4382955" y="2978057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65790B2-E226-B1ED-B36C-8DAB7C9B44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4315" y="29694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58E744-9900-1045-022F-89DF6B56FBB7}"/>
                  </a:ext>
                </a:extLst>
              </p14:cNvPr>
              <p14:cNvContentPartPr/>
              <p14:nvPr/>
            </p14:nvContentPartPr>
            <p14:xfrm>
              <a:off x="5288355" y="3308422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58E744-9900-1045-022F-89DF6B56FB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9715" y="32997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4E6A0C-9D69-323B-51B7-1D7FC327B18D}"/>
                  </a:ext>
                </a:extLst>
              </p14:cNvPr>
              <p14:cNvContentPartPr/>
              <p14:nvPr/>
            </p14:nvContentPartPr>
            <p14:xfrm>
              <a:off x="4496355" y="3410662"/>
              <a:ext cx="360" cy="2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4E6A0C-9D69-323B-51B7-1D7FC327B1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87355" y="3401662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2029A2-8740-2D3B-51D4-B30432BD7DDF}"/>
                  </a:ext>
                </a:extLst>
              </p14:cNvPr>
              <p14:cNvContentPartPr/>
              <p14:nvPr/>
            </p14:nvContentPartPr>
            <p14:xfrm>
              <a:off x="4486635" y="243146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2029A2-8740-2D3B-51D4-B30432BD7D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7995" y="242282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472D6BCF-0FC0-DCBD-31DB-4C4D8446043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3663" b="30657"/>
          <a:stretch/>
        </p:blipFill>
        <p:spPr>
          <a:xfrm>
            <a:off x="2216676" y="2241498"/>
            <a:ext cx="4710648" cy="19072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#1.6c</a:t>
            </a:r>
            <a:endParaRPr sz="1100"/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Show the </a:t>
            </a:r>
            <a:r>
              <a:rPr lang="ru" b="1"/>
              <a:t>Response</a:t>
            </a:r>
            <a:r>
              <a:rPr lang="ru"/>
              <a:t> that was breakpointed</a:t>
            </a:r>
            <a:endParaRPr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A8D0E2-3F7B-53F7-CABC-8794EBCC985C}"/>
                  </a:ext>
                </a:extLst>
              </p14:cNvPr>
              <p14:cNvContentPartPr/>
              <p14:nvPr/>
            </p14:nvContentPartPr>
            <p14:xfrm>
              <a:off x="4429747" y="2607862"/>
              <a:ext cx="360" cy="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A8D0E2-3F7B-53F7-CABC-8794EBCC98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1107" y="2599222"/>
                <a:ext cx="180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812E5F-33CD-F1E1-601E-B4FE9CB50FF2}"/>
                  </a:ext>
                </a:extLst>
              </p14:cNvPr>
              <p14:cNvContentPartPr/>
              <p14:nvPr/>
            </p14:nvContentPartPr>
            <p14:xfrm>
              <a:off x="4384035" y="3496977"/>
              <a:ext cx="576000" cy="280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812E5F-33CD-F1E1-601E-B4FE9CB50F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5395" y="3488337"/>
                <a:ext cx="593640" cy="2984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EB3D77-FC7D-E2DC-107E-CF017ADE1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749" y="1216058"/>
            <a:ext cx="6117996" cy="34413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#1.7</a:t>
            </a:r>
            <a:endParaRPr sz="1100"/>
          </a:p>
        </p:txBody>
      </p:sp>
      <p:sp>
        <p:nvSpPr>
          <p:cNvPr id="346" name="Google Shape;346;p51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Show setting where you can mark what to breakpoint: request|response|all</a:t>
            </a:r>
            <a:endParaRPr/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DF0C8D-374E-6693-38E1-8F79D209E49F}"/>
                  </a:ext>
                </a:extLst>
              </p14:cNvPr>
              <p14:cNvContentPartPr/>
              <p14:nvPr/>
            </p14:nvContentPartPr>
            <p14:xfrm>
              <a:off x="5297355" y="3242223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DF0C8D-374E-6693-38E1-8F79D209E4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8715" y="32332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924D52-7DFC-8B10-D55C-52FD7F65CD84}"/>
                  </a:ext>
                </a:extLst>
              </p14:cNvPr>
              <p14:cNvContentPartPr/>
              <p14:nvPr/>
            </p14:nvContentPartPr>
            <p14:xfrm>
              <a:off x="3242475" y="3694988"/>
              <a:ext cx="1808280" cy="57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924D52-7DFC-8B10-D55C-52FD7F65CD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3835" y="3685988"/>
                <a:ext cx="18259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2E7051-A690-C0BB-E2A3-68EC2C437A16}"/>
                  </a:ext>
                </a:extLst>
              </p14:cNvPr>
              <p14:cNvContentPartPr/>
              <p14:nvPr/>
            </p14:nvContentPartPr>
            <p14:xfrm>
              <a:off x="3421395" y="2978588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2E7051-A690-C0BB-E2A3-68EC2C437A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2755" y="29699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761BF7-7B33-52E5-7929-FC248F54A6B6}"/>
                  </a:ext>
                </a:extLst>
              </p14:cNvPr>
              <p14:cNvContentPartPr/>
              <p14:nvPr/>
            </p14:nvContentPartPr>
            <p14:xfrm>
              <a:off x="3892995" y="3430748"/>
              <a:ext cx="360" cy="2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761BF7-7B33-52E5-7929-FC248F54A6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3995" y="3422108"/>
                <a:ext cx="18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C1D959-147E-15F9-7B50-0C14928BDCB9}"/>
                  </a:ext>
                </a:extLst>
              </p14:cNvPr>
              <p14:cNvContentPartPr/>
              <p14:nvPr/>
            </p14:nvContentPartPr>
            <p14:xfrm>
              <a:off x="7692435" y="2940788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C1D959-147E-15F9-7B50-0C14928BDC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3435" y="293178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B3D9B8-3BE8-7D16-63B4-8DFC5FA1FB60}"/>
                  </a:ext>
                </a:extLst>
              </p14:cNvPr>
              <p14:cNvContentPartPr/>
              <p14:nvPr/>
            </p14:nvContentPartPr>
            <p14:xfrm>
              <a:off x="6419115" y="3346196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B3D9B8-3BE8-7D16-63B4-8DFC5FA1FB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0475" y="33371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CB1388-4E0F-7109-03E4-ACAC7353ACBC}"/>
                  </a:ext>
                </a:extLst>
              </p14:cNvPr>
              <p14:cNvContentPartPr/>
              <p14:nvPr/>
            </p14:nvContentPartPr>
            <p14:xfrm>
              <a:off x="5297355" y="1903676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CB1388-4E0F-7109-03E4-ACAC7353AC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8715" y="18946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7FA800F-4CC6-0E17-D91D-8D65D19A6136}"/>
                  </a:ext>
                </a:extLst>
              </p14:cNvPr>
              <p14:cNvContentPartPr/>
              <p14:nvPr/>
            </p14:nvContentPartPr>
            <p14:xfrm>
              <a:off x="4892355" y="3006716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7FA800F-4CC6-0E17-D91D-8D65D19A61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3355" y="29977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3D6B5B4-FC09-9938-0721-52EC555D3543}"/>
                  </a:ext>
                </a:extLst>
              </p14:cNvPr>
              <p14:cNvContentPartPr/>
              <p14:nvPr/>
            </p14:nvContentPartPr>
            <p14:xfrm>
              <a:off x="6268635" y="2620143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3D6B5B4-FC09-9938-0721-52EC555D35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9635" y="26111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0C9787-EEDC-881C-F1E4-2076CB0A4165}"/>
                  </a:ext>
                </a:extLst>
              </p14:cNvPr>
              <p14:cNvContentPartPr/>
              <p14:nvPr/>
            </p14:nvContentPartPr>
            <p14:xfrm>
              <a:off x="6033915" y="2770623"/>
              <a:ext cx="66240" cy="450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0C9787-EEDC-881C-F1E4-2076CB0A416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24915" y="2761983"/>
                <a:ext cx="83880" cy="46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8D1673E-074C-3409-13B6-020A62BBA7D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3059" b="20136"/>
          <a:stretch/>
        </p:blipFill>
        <p:spPr>
          <a:xfrm>
            <a:off x="1527142" y="1655128"/>
            <a:ext cx="6570483" cy="3044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#1.8</a:t>
            </a:r>
            <a:endParaRPr sz="1100"/>
          </a:p>
        </p:txBody>
      </p:sp>
      <p:sp>
        <p:nvSpPr>
          <p:cNvPr id="353" name="Google Shape;353;p52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Do changes in Response: Use your surname instead of City name</a:t>
            </a:r>
            <a:endParaRPr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/>
              <a:t>Take screenshot from Charles</a:t>
            </a:r>
            <a:endParaRPr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 b="1"/>
              <a:t>manually</a:t>
            </a:r>
            <a:endParaRPr b="1"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D3D2A3-8B0C-148A-7ED7-BFE6B6DEF10F}"/>
                  </a:ext>
                </a:extLst>
              </p14:cNvPr>
              <p14:cNvContentPartPr/>
              <p14:nvPr/>
            </p14:nvContentPartPr>
            <p14:xfrm>
              <a:off x="2214675" y="3072908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D3D2A3-8B0C-148A-7ED7-BFE6B6DEF1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035" y="30639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0C0E2D-8CC9-DCC0-A382-21CAE72E7BAB}"/>
                  </a:ext>
                </a:extLst>
              </p14:cNvPr>
              <p14:cNvContentPartPr/>
              <p14:nvPr/>
            </p14:nvContentPartPr>
            <p14:xfrm>
              <a:off x="4115835" y="3647182"/>
              <a:ext cx="295920" cy="22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0C0E2D-8CC9-DCC0-A382-21CAE72E7B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7195" y="3638542"/>
                <a:ext cx="313560" cy="2383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171C89E-6293-4A96-C01D-0975F845F3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29" b="29337"/>
          <a:stretch/>
        </p:blipFill>
        <p:spPr>
          <a:xfrm>
            <a:off x="1728938" y="2058805"/>
            <a:ext cx="5200387" cy="20906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FF7B12-EE6D-F4F3-7902-36961ED04320}"/>
                  </a:ext>
                </a:extLst>
              </p14:cNvPr>
              <p14:cNvContentPartPr/>
              <p14:nvPr/>
            </p14:nvContentPartPr>
            <p14:xfrm>
              <a:off x="3131596" y="2105564"/>
              <a:ext cx="492120" cy="131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FF7B12-EE6D-F4F3-7902-36961ED043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2596" y="2096564"/>
                <a:ext cx="5097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F9FF42-BA8B-16F2-E03F-1E8135C6CC92}"/>
                  </a:ext>
                </a:extLst>
              </p14:cNvPr>
              <p14:cNvContentPartPr/>
              <p14:nvPr/>
            </p14:nvContentPartPr>
            <p14:xfrm>
              <a:off x="768556" y="2410124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F9FF42-BA8B-16F2-E03F-1E8135C6CC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556" y="240148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#1.9</a:t>
            </a:r>
            <a:endParaRPr sz="1100"/>
          </a:p>
        </p:txBody>
      </p:sp>
      <p:sp>
        <p:nvSpPr>
          <p:cNvPr id="360" name="Google Shape;360;p53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Do changes in Response: Use your surname instead of City name</a:t>
            </a:r>
            <a:endParaRPr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/>
              <a:t>Take screenshot from Charles</a:t>
            </a:r>
            <a:endParaRPr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 b="1"/>
              <a:t>using rewrite</a:t>
            </a:r>
            <a:endParaRPr b="1"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63817-72DA-1332-EF85-A3937214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64" y="1745672"/>
            <a:ext cx="5332460" cy="29995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#1.10a</a:t>
            </a:r>
            <a:endParaRPr sz="1100"/>
          </a:p>
        </p:txBody>
      </p:sp>
      <p:sp>
        <p:nvSpPr>
          <p:cNvPr id="367" name="Google Shape;367;p54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Replace response. New response should have 3 cities only</a:t>
            </a:r>
            <a:endParaRPr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/>
              <a:t>Place response (text or screenshot) here</a:t>
            </a:r>
            <a:endParaRPr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/>
              <a:t>2 screenshots to be provided: from browser &amp; charles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B8B3B-CB8C-F87A-60D5-C1AB6B21A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291" y="1711704"/>
            <a:ext cx="3703782" cy="3096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D76A7-3612-2BB0-E3AB-99F0BA536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19" t="14362" r="3770" b="44735"/>
          <a:stretch/>
        </p:blipFill>
        <p:spPr>
          <a:xfrm>
            <a:off x="221673" y="2216728"/>
            <a:ext cx="3636818" cy="18842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#1.10b</a:t>
            </a:r>
            <a:endParaRPr sz="1100"/>
          </a:p>
        </p:txBody>
      </p:sp>
      <p:sp>
        <p:nvSpPr>
          <p:cNvPr id="374" name="Google Shape;374;p55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Replace response. New response should have 1 city only</a:t>
            </a:r>
            <a:endParaRPr/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/>
              <a:t>  2 screenshots to be provided: response from charles &amp; from browser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92C2A-C340-8A03-3F0A-4FE8D010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86" t="16274" r="3938" b="56094"/>
          <a:stretch/>
        </p:blipFill>
        <p:spPr>
          <a:xfrm>
            <a:off x="449823" y="2277872"/>
            <a:ext cx="4121728" cy="1421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CA828-5483-ED2D-E6F4-7BDB91218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456" y="1834214"/>
            <a:ext cx="3664526" cy="27986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1665B4-CFE4-0685-3788-3C30B02F6ACB}"/>
                  </a:ext>
                </a:extLst>
              </p14:cNvPr>
              <p14:cNvContentPartPr/>
              <p14:nvPr/>
            </p14:nvContentPartPr>
            <p14:xfrm>
              <a:off x="6032476" y="2881429"/>
              <a:ext cx="673560" cy="436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1665B4-CFE4-0685-3788-3C30B02F6A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23476" y="2872789"/>
                <a:ext cx="69120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90A23B-EA7D-B7D8-DD1B-FFCB40342A46}"/>
                  </a:ext>
                </a:extLst>
              </p14:cNvPr>
              <p14:cNvContentPartPr/>
              <p14:nvPr/>
            </p14:nvContentPartPr>
            <p14:xfrm>
              <a:off x="-471284" y="3248269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90A23B-EA7D-B7D8-DD1B-FFCB40342A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480284" y="323962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#1.11</a:t>
            </a:r>
            <a:endParaRPr sz="1100"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Find the way to abort Response.</a:t>
            </a:r>
            <a:endParaRPr/>
          </a:p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Take screenshot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5A5699-CA52-57CF-EE7F-1943E933CA8B}"/>
                  </a:ext>
                </a:extLst>
              </p14:cNvPr>
              <p14:cNvContentPartPr/>
              <p14:nvPr/>
            </p14:nvContentPartPr>
            <p14:xfrm>
              <a:off x="3151756" y="2659636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5A5699-CA52-57CF-EE7F-1943E933CA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2756" y="26509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9D87F1-300D-AA6A-6595-F406479EF4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21" b="6156"/>
          <a:stretch/>
        </p:blipFill>
        <p:spPr>
          <a:xfrm>
            <a:off x="1316182" y="1755422"/>
            <a:ext cx="5853545" cy="31155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BE2012E-2C9E-4BBB-7557-B96C80AC493F}"/>
                  </a:ext>
                </a:extLst>
              </p14:cNvPr>
              <p14:cNvContentPartPr/>
              <p14:nvPr/>
            </p14:nvContentPartPr>
            <p14:xfrm>
              <a:off x="4862836" y="4523225"/>
              <a:ext cx="356760" cy="423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BE2012E-2C9E-4BBB-7557-B96C80AC49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54196" y="4514225"/>
                <a:ext cx="3744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827669-7719-C69A-8020-0B4FC09CCDC6}"/>
                  </a:ext>
                </a:extLst>
              </p14:cNvPr>
              <p14:cNvContentPartPr/>
              <p14:nvPr/>
            </p14:nvContentPartPr>
            <p14:xfrm>
              <a:off x="6123556" y="437778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827669-7719-C69A-8020-0B4FC09CCD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4556" y="436914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#1.12</a:t>
            </a:r>
            <a:endParaRPr sz="1100"/>
          </a:p>
        </p:txBody>
      </p:sp>
      <p:sp>
        <p:nvSpPr>
          <p:cNvPr id="388" name="Google Shape;388;p57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342900" lvl="0" indent="-298450" algn="l" rtl="0">
              <a:spcBef>
                <a:spcPts val="0"/>
              </a:spcBef>
              <a:spcAft>
                <a:spcPts val="0"/>
              </a:spcAft>
              <a:buSzPts val="2100"/>
              <a:buChar char=" "/>
            </a:pPr>
            <a:r>
              <a:rPr lang="ru"/>
              <a:t>Change response </a:t>
            </a:r>
            <a:r>
              <a:rPr lang="ru" b="1"/>
              <a:t>using map local. </a:t>
            </a:r>
            <a:endParaRPr b="1"/>
          </a:p>
          <a:p>
            <a:pPr marL="342900" lvl="0" indent="-298450" algn="l" rtl="0">
              <a:spcBef>
                <a:spcPts val="0"/>
              </a:spcBef>
              <a:spcAft>
                <a:spcPts val="0"/>
              </a:spcAft>
              <a:buSzPts val="2100"/>
              <a:buChar char=" "/>
            </a:pPr>
            <a:r>
              <a:rPr lang="ru"/>
              <a:t>Provide set of screenshots to prove that you did it.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952D50-22A6-7A23-8756-F7E3840A7375}"/>
                  </a:ext>
                </a:extLst>
              </p14:cNvPr>
              <p14:cNvContentPartPr/>
              <p14:nvPr/>
            </p14:nvContentPartPr>
            <p14:xfrm>
              <a:off x="3117196" y="349788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952D50-22A6-7A23-8756-F7E3840A73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8196" y="34888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AB7B06B-F1F5-4C1F-152A-601A4E882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1" b="10033"/>
          <a:stretch/>
        </p:blipFill>
        <p:spPr>
          <a:xfrm>
            <a:off x="290946" y="1446365"/>
            <a:ext cx="8052505" cy="41030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565DD-ED1D-540D-DDFF-32D21D72C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Y" dirty="0"/>
              <a:t>YOUR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C2B92-82AE-B51A-2617-A451AA0D6A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BY" dirty="0"/>
              <a:t>Please specify your name below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51884-F8CD-37E9-87CE-C9AFFD3CAC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Arevik Arakelyan</a:t>
            </a:r>
            <a:endParaRPr lang="en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8242A-4583-20A1-FE05-B5FF2C6F4766}"/>
              </a:ext>
            </a:extLst>
          </p:cNvPr>
          <p:cNvSpPr txBox="1"/>
          <p:nvPr/>
        </p:nvSpPr>
        <p:spPr>
          <a:xfrm>
            <a:off x="1963271" y="254597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2201226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#1.13 (optional)</a:t>
            </a:r>
            <a:endParaRPr sz="1100"/>
          </a:p>
        </p:txBody>
      </p:sp>
      <p:sp>
        <p:nvSpPr>
          <p:cNvPr id="395" name="Google Shape;395;p58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 breakpoint for the Response only that is in charge for Destination cities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Show Breakpoint settings (for this one)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0F045-F780-ECDB-26AB-528629E0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B8FD8C-653F-FD6E-DCD5-81C88BAF60BE}"/>
              </a:ext>
            </a:extLst>
          </p:cNvPr>
          <p:cNvCxnSpPr/>
          <p:nvPr/>
        </p:nvCxnSpPr>
        <p:spPr>
          <a:xfrm>
            <a:off x="505691" y="3228109"/>
            <a:ext cx="1447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0259A4-2D29-86F5-FC1C-F17285666B22}"/>
              </a:ext>
            </a:extLst>
          </p:cNvPr>
          <p:cNvCxnSpPr/>
          <p:nvPr/>
        </p:nvCxnSpPr>
        <p:spPr>
          <a:xfrm>
            <a:off x="3602182" y="2902527"/>
            <a:ext cx="10183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8EB2DF1-2600-F3D9-D350-1D539CC51A81}"/>
                  </a:ext>
                </a:extLst>
              </p14:cNvPr>
              <p14:cNvContentPartPr/>
              <p14:nvPr/>
            </p14:nvContentPartPr>
            <p14:xfrm>
              <a:off x="3490876" y="2638789"/>
              <a:ext cx="1185120" cy="21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8EB2DF1-2600-F3D9-D350-1D539CC51A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2236" y="2630149"/>
                <a:ext cx="1202760" cy="3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#1.14 (optional)</a:t>
            </a:r>
            <a:endParaRPr sz="1100"/>
          </a:p>
        </p:txBody>
      </p:sp>
      <p:sp>
        <p:nvSpPr>
          <p:cNvPr id="402" name="Google Shape;402;p59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342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Change response status for 404 </a:t>
            </a:r>
            <a:r>
              <a:rPr lang="ru" b="1" dirty="0"/>
              <a:t>using rewrite</a:t>
            </a:r>
            <a:r>
              <a:rPr lang="ru" dirty="0"/>
              <a:t>.</a:t>
            </a:r>
            <a:endParaRPr dirty="0"/>
          </a:p>
          <a:p>
            <a:pPr marL="342900" lvl="0" indent="-234950" algn="l" rtl="0"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 dirty="0"/>
              <a:t>Show changes on web-site (show cities list)</a:t>
            </a: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4882F9-F3F4-F90C-48B8-F28A89F91C40}"/>
                  </a:ext>
                </a:extLst>
              </p14:cNvPr>
              <p14:cNvContentPartPr/>
              <p14:nvPr/>
            </p14:nvContentPartPr>
            <p14:xfrm>
              <a:off x="2472796" y="2389375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4882F9-F3F4-F90C-48B8-F28A89F91C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4156" y="23807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94B58E-F988-95BA-C63C-5B1403ADED93}"/>
                  </a:ext>
                </a:extLst>
              </p14:cNvPr>
              <p14:cNvContentPartPr/>
              <p14:nvPr/>
            </p14:nvContentPartPr>
            <p14:xfrm>
              <a:off x="1868356" y="2680320"/>
              <a:ext cx="411120" cy="11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94B58E-F988-95BA-C63C-5B1403ADED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9356" y="2671680"/>
                <a:ext cx="428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CD81534-A14F-58F8-2647-0C7F6B1740DD}"/>
                  </a:ext>
                </a:extLst>
              </p14:cNvPr>
              <p14:cNvContentPartPr/>
              <p14:nvPr/>
            </p14:nvContentPartPr>
            <p14:xfrm>
              <a:off x="3775276" y="2879989"/>
              <a:ext cx="866880" cy="81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CD81534-A14F-58F8-2647-0C7F6B1740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66276" y="2871349"/>
                <a:ext cx="884520" cy="993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A8452DF-8043-6DCE-C435-7B55EF7C08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9253" b="60496"/>
          <a:stretch/>
        </p:blipFill>
        <p:spPr>
          <a:xfrm>
            <a:off x="76200" y="1568797"/>
            <a:ext cx="4640356" cy="20318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F124DC-6173-0B1D-D682-6D81BDAD446B}"/>
                  </a:ext>
                </a:extLst>
              </p14:cNvPr>
              <p14:cNvContentPartPr/>
              <p14:nvPr/>
            </p14:nvContentPartPr>
            <p14:xfrm>
              <a:off x="2472796" y="2493578"/>
              <a:ext cx="693000" cy="23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F124DC-6173-0B1D-D682-6D81BDAD44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63796" y="2484578"/>
                <a:ext cx="710640" cy="2509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9588AE22-2B30-4212-264C-25EEC79D4F1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5086" b="39025"/>
          <a:stretch/>
        </p:blipFill>
        <p:spPr>
          <a:xfrm>
            <a:off x="5053966" y="1568797"/>
            <a:ext cx="2865130" cy="178950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DA3F298-A6B5-7D9C-AF1A-7F888D221682}"/>
              </a:ext>
            </a:extLst>
          </p:cNvPr>
          <p:cNvGrpSpPr/>
          <p:nvPr/>
        </p:nvGrpSpPr>
        <p:grpSpPr>
          <a:xfrm>
            <a:off x="-436724" y="664615"/>
            <a:ext cx="6454440" cy="2480400"/>
            <a:chOff x="-436724" y="664615"/>
            <a:chExt cx="6454440" cy="248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58257E-99A5-F0A4-E46E-251DDA0E954A}"/>
                    </a:ext>
                  </a:extLst>
                </p14:cNvPr>
                <p14:cNvContentPartPr/>
                <p14:nvPr/>
              </p14:nvContentPartPr>
              <p14:xfrm>
                <a:off x="4100716" y="2915989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58257E-99A5-F0A4-E46E-251DDA0E95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92076" y="29069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F05A139-E327-9371-8B9F-D0980A5D3736}"/>
                    </a:ext>
                  </a:extLst>
                </p14:cNvPr>
                <p14:cNvContentPartPr/>
                <p14:nvPr/>
              </p14:nvContentPartPr>
              <p14:xfrm>
                <a:off x="4211596" y="2486509"/>
                <a:ext cx="89640" cy="374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F05A139-E327-9371-8B9F-D0980A5D37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02596" y="2477869"/>
                  <a:ext cx="107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316579-5F64-32EE-F847-03511B9C4AFD}"/>
                    </a:ext>
                  </a:extLst>
                </p14:cNvPr>
                <p14:cNvContentPartPr/>
                <p14:nvPr/>
              </p14:nvContentPartPr>
              <p14:xfrm>
                <a:off x="5299156" y="2368495"/>
                <a:ext cx="145080" cy="41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316579-5F64-32EE-F847-03511B9C4A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90156" y="2359855"/>
                  <a:ext cx="162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C42777-228F-85AB-8631-E0E1C2F723BB}"/>
                    </a:ext>
                  </a:extLst>
                </p14:cNvPr>
                <p14:cNvContentPartPr/>
                <p14:nvPr/>
              </p14:nvContentPartPr>
              <p14:xfrm>
                <a:off x="-436724" y="664615"/>
                <a:ext cx="6454440" cy="2480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C42777-228F-85AB-8631-E0E1C2F723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-445724" y="655615"/>
                  <a:ext cx="6472080" cy="24980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#1.15-16 (optional)</a:t>
            </a:r>
            <a:endParaRPr sz="1100"/>
          </a:p>
        </p:txBody>
      </p:sp>
      <p:sp>
        <p:nvSpPr>
          <p:cNvPr id="409" name="Google Shape;409;p60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Generate following Use case. Make Response(s) screenshot from Charles</a:t>
            </a:r>
            <a:endParaRPr/>
          </a:p>
          <a:p>
            <a:pPr marL="635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ru" sz="1800" b="1"/>
              <a:t>From:</a:t>
            </a:r>
            <a:r>
              <a:rPr lang="ru" sz="1800"/>
              <a:t> London (IS), The     </a:t>
            </a:r>
            <a:r>
              <a:rPr lang="ru" sz="1800" b="1"/>
              <a:t>To</a:t>
            </a:r>
            <a:r>
              <a:rPr lang="ru" sz="1800"/>
              <a:t>: Capital (OF), Great Britain. </a:t>
            </a:r>
            <a:endParaRPr sz="1800"/>
          </a:p>
          <a:p>
            <a:pPr marL="635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ru" sz="1800" b="1"/>
              <a:t>Screenshots to be provided from Charles</a:t>
            </a:r>
            <a:endParaRPr sz="18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#1.17 (optional)</a:t>
            </a:r>
            <a:endParaRPr sz="1100"/>
          </a:p>
        </p:txBody>
      </p:sp>
      <p:sp>
        <p:nvSpPr>
          <p:cNvPr id="416" name="Google Shape;416;p61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Enable SSL Proxying for every site that will appear in Charles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3FF348-5512-AF9B-553A-10E1EBFC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363"/>
            <a:ext cx="9144000" cy="4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8E67DA-DEDB-75C0-B8B9-3F198329FEDE}"/>
              </a:ext>
            </a:extLst>
          </p:cNvPr>
          <p:cNvCxnSpPr/>
          <p:nvPr/>
        </p:nvCxnSpPr>
        <p:spPr>
          <a:xfrm>
            <a:off x="2840182" y="3144982"/>
            <a:ext cx="7550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40"/>
          <p:cNvSpPr/>
          <p:nvPr/>
        </p:nvSpPr>
        <p:spPr>
          <a:xfrm>
            <a:off x="491836" y="15418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" sz="8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 COMMENTS?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40"/>
          <p:cNvSpPr/>
          <p:nvPr/>
        </p:nvSpPr>
        <p:spPr>
          <a:xfrm>
            <a:off x="606136" y="1656111"/>
            <a:ext cx="8160327" cy="205987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 sz="50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FEEDBACK FORM</a:t>
            </a:r>
            <a:endParaRPr sz="1100"/>
          </a:p>
        </p:txBody>
      </p:sp>
      <p:sp>
        <p:nvSpPr>
          <p:cNvPr id="961" name="Google Shape;961;p14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Feel free to share any notes for me in case of any ☺. Some ideas:</a:t>
            </a:r>
            <a:endParaRPr sz="1100"/>
          </a:p>
          <a:p>
            <a:pPr marL="292100" marR="0" lvl="1" indent="-1206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</a:pPr>
            <a:r>
              <a:rPr lang="ru"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was the most difficult? </a:t>
            </a:r>
            <a:endParaRPr sz="1500"/>
          </a:p>
          <a:p>
            <a:pPr marL="292100" marR="0" lvl="1" indent="-1206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◦"/>
            </a:pPr>
            <a:r>
              <a:rPr lang="ru"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How much time did you spend for tasks? …</a:t>
            </a:r>
            <a:endParaRPr sz="15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41"/>
          <p:cNvSpPr txBox="1"/>
          <p:nvPr/>
        </p:nvSpPr>
        <p:spPr>
          <a:xfrm>
            <a:off x="561109" y="1939635"/>
            <a:ext cx="7328194" cy="755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/>
          <p:nvPr/>
        </p:nvSpPr>
        <p:spPr>
          <a:xfrm>
            <a:off x="491836" y="1541811"/>
            <a:ext cx="8160300" cy="205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ru" sz="80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TOOLS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1"/>
          <p:cNvSpPr/>
          <p:nvPr/>
        </p:nvSpPr>
        <p:spPr>
          <a:xfrm>
            <a:off x="606136" y="1656111"/>
            <a:ext cx="8160300" cy="205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endParaRPr sz="8000" b="1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/>
        </p:nvSpPr>
        <p:spPr>
          <a:xfrm>
            <a:off x="0" y="1543050"/>
            <a:ext cx="91440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#1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CHARLES</a:t>
            </a:r>
            <a:endParaRPr sz="5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#1.1</a:t>
            </a:r>
            <a:endParaRPr sz="1100"/>
          </a:p>
        </p:txBody>
      </p:sp>
      <p:sp>
        <p:nvSpPr>
          <p:cNvPr id="290" name="Google Shape;290;p43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 "/>
            </a:pPr>
            <a:r>
              <a:rPr lang="ru"/>
              <a:t>Open any browser on mobile phone.</a:t>
            </a:r>
            <a:endParaRPr/>
          </a:p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/>
              <a:t>Open Belavia.by web-site. Provide screenshot from Charles (Structure view)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736EF-17F7-2C23-F66A-A369E1A58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9" y="1666322"/>
            <a:ext cx="5519056" cy="3104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20B985-10B3-1121-1C17-D5FEBBCDBB8F}"/>
                  </a:ext>
                </a:extLst>
              </p14:cNvPr>
              <p14:cNvContentPartPr/>
              <p14:nvPr/>
            </p14:nvContentPartPr>
            <p14:xfrm>
              <a:off x="1568657" y="2176954"/>
              <a:ext cx="793800" cy="9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20B985-10B3-1121-1C17-D5FEBBCDBB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9657" y="2167954"/>
                <a:ext cx="811440" cy="11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#1.2</a:t>
            </a:r>
            <a:endParaRPr sz="1100"/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/>
              <a:t>Provide screenshot with </a:t>
            </a:r>
            <a:r>
              <a:rPr lang="ru" b="1"/>
              <a:t>Request</a:t>
            </a:r>
            <a:r>
              <a:rPr lang="ru"/>
              <a:t> Headers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E59F0-728B-A050-CF43-67859EED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640228-C0AE-3236-9DF5-0EB4A1136310}"/>
                  </a:ext>
                </a:extLst>
              </p14:cNvPr>
              <p14:cNvContentPartPr/>
              <p14:nvPr/>
            </p14:nvContentPartPr>
            <p14:xfrm>
              <a:off x="1959977" y="2491954"/>
              <a:ext cx="655200" cy="228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640228-C0AE-3236-9DF5-0EB4A11363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1337" y="2483314"/>
                <a:ext cx="6728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57F6F2-046E-AE54-EF5D-FB6D0FEBAE79}"/>
                  </a:ext>
                </a:extLst>
              </p14:cNvPr>
              <p14:cNvContentPartPr/>
              <p14:nvPr/>
            </p14:nvContentPartPr>
            <p14:xfrm>
              <a:off x="54137" y="-4409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57F6F2-046E-AE54-EF5D-FB6D0FEBAE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97" y="-527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B89D61-BFEE-A2E9-F1FD-C8B54FFDFDEC}"/>
                  </a:ext>
                </a:extLst>
              </p14:cNvPr>
              <p14:cNvContentPartPr/>
              <p14:nvPr/>
            </p14:nvContentPartPr>
            <p14:xfrm>
              <a:off x="435017" y="500229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B89D61-BFEE-A2E9-F1FD-C8B54FFDFD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377" y="4915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08E63C4-503B-E540-D7E1-548AC77D50A3}"/>
                  </a:ext>
                </a:extLst>
              </p14:cNvPr>
              <p14:cNvContentPartPr/>
              <p14:nvPr/>
            </p14:nvContentPartPr>
            <p14:xfrm>
              <a:off x="1404137" y="4016349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08E63C4-503B-E540-D7E1-548AC77D50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5137" y="400734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730582-4060-4C83-EF83-85A1CD3BDFDA}"/>
                  </a:ext>
                </a:extLst>
              </p14:cNvPr>
              <p14:cNvContentPartPr/>
              <p14:nvPr/>
            </p14:nvContentPartPr>
            <p14:xfrm>
              <a:off x="598457" y="309114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730582-4060-4C83-EF83-85A1CD3BDF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9817" y="308214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#1.3</a:t>
            </a:r>
            <a:endParaRPr sz="1100"/>
          </a:p>
        </p:txBody>
      </p:sp>
      <p:sp>
        <p:nvSpPr>
          <p:cNvPr id="304" name="Google Shape;304;p45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6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 "/>
            </a:pPr>
            <a:r>
              <a:rPr lang="ru"/>
              <a:t>Provide screenshot with </a:t>
            </a:r>
            <a:r>
              <a:rPr lang="ru" b="1"/>
              <a:t>Response</a:t>
            </a:r>
            <a:r>
              <a:rPr lang="ru"/>
              <a:t> Headers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1A94ED-6490-3D6C-C470-053293B8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36" y="1088699"/>
            <a:ext cx="6756399" cy="38004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EB806B-0138-61F4-9178-12B58B6EE8F1}"/>
                  </a:ext>
                </a:extLst>
              </p14:cNvPr>
              <p14:cNvContentPartPr/>
              <p14:nvPr/>
            </p14:nvContentPartPr>
            <p14:xfrm>
              <a:off x="1708697" y="83775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EB806B-0138-61F4-9178-12B58B6EE8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0057" y="82875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D198E74-CAB8-43AF-24D0-15F6E6BFF954}"/>
              </a:ext>
            </a:extLst>
          </p:cNvPr>
          <p:cNvGrpSpPr/>
          <p:nvPr/>
        </p:nvGrpSpPr>
        <p:grpSpPr>
          <a:xfrm>
            <a:off x="7314977" y="2220154"/>
            <a:ext cx="360" cy="360"/>
            <a:chOff x="7314977" y="2220154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F26F82-0443-6C4E-45B0-8CF520DCC7D2}"/>
                    </a:ext>
                  </a:extLst>
                </p14:cNvPr>
                <p14:cNvContentPartPr/>
                <p14:nvPr/>
              </p14:nvContentPartPr>
              <p14:xfrm>
                <a:off x="7314977" y="2220154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F26F82-0443-6C4E-45B0-8CF520DCC7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6337" y="22111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539E0F-9C06-4522-C739-2EDC677D1741}"/>
                    </a:ext>
                  </a:extLst>
                </p14:cNvPr>
                <p14:cNvContentPartPr/>
                <p14:nvPr/>
              </p14:nvContentPartPr>
              <p14:xfrm>
                <a:off x="7314977" y="2220154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539E0F-9C06-4522-C739-2EDC677D17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06337" y="22111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9FC00-A3D5-1E83-A096-8D5DA668D779}"/>
                  </a:ext>
                </a:extLst>
              </p14:cNvPr>
              <p14:cNvContentPartPr/>
              <p14:nvPr/>
            </p14:nvContentPartPr>
            <p14:xfrm>
              <a:off x="2671051" y="4368137"/>
              <a:ext cx="357120" cy="16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9FC00-A3D5-1E83-A096-8D5DA668D7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2051" y="4359497"/>
                <a:ext cx="374760" cy="186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#1.4</a:t>
            </a:r>
            <a:endParaRPr sz="1100"/>
          </a:p>
        </p:txBody>
      </p:sp>
      <p:sp>
        <p:nvSpPr>
          <p:cNvPr id="311" name="Google Shape;311;p46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Focus the site in Charles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496570-150C-D4F6-54BA-3F0FF06D4F41}"/>
                  </a:ext>
                </a:extLst>
              </p14:cNvPr>
              <p14:cNvContentPartPr/>
              <p14:nvPr/>
            </p14:nvContentPartPr>
            <p14:xfrm>
              <a:off x="2416171" y="367210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496570-150C-D4F6-54BA-3F0FF06D4F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7531" y="366310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2D752F-1988-C727-AE49-5A04137C3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972" y="1666322"/>
            <a:ext cx="5508171" cy="30983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72B5F3-200C-0B73-5A88-D38644FC69B4}"/>
                  </a:ext>
                </a:extLst>
              </p14:cNvPr>
              <p14:cNvContentPartPr/>
              <p14:nvPr/>
            </p14:nvContentPartPr>
            <p14:xfrm>
              <a:off x="1269571" y="3315960"/>
              <a:ext cx="244440" cy="1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72B5F3-200C-0B73-5A88-D38644FC69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0931" y="3307320"/>
                <a:ext cx="262080" cy="327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EC967E6-FFB5-4FF4-E54D-66D050AB98DF}"/>
              </a:ext>
            </a:extLst>
          </p:cNvPr>
          <p:cNvSpPr/>
          <p:nvPr/>
        </p:nvSpPr>
        <p:spPr>
          <a:xfrm>
            <a:off x="1240972" y="3309360"/>
            <a:ext cx="273039" cy="123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body" idx="1"/>
          </p:nvPr>
        </p:nvSpPr>
        <p:spPr>
          <a:xfrm>
            <a:off x="0" y="-1"/>
            <a:ext cx="9144000" cy="837000"/>
          </a:xfrm>
          <a:prstGeom prst="rect">
            <a:avLst/>
          </a:prstGeom>
          <a:noFill/>
          <a:ln>
            <a:noFill/>
          </a:ln>
          <a:effectLst>
            <a:outerShdw blurRad="40005" dist="254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270000" tIns="108000" rIns="5400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Calibri"/>
              <a:buNone/>
            </a:pPr>
            <a:r>
              <a:rPr lang="ru"/>
              <a:t>TOOLS #1.5</a:t>
            </a:r>
            <a:endParaRPr sz="1100"/>
          </a:p>
        </p:txBody>
      </p:sp>
      <p:sp>
        <p:nvSpPr>
          <p:cNvPr id="318" name="Google Shape;318;p47"/>
          <p:cNvSpPr txBox="1">
            <a:spLocks noGrp="1"/>
          </p:cNvSpPr>
          <p:nvPr>
            <p:ph type="body" idx="2"/>
          </p:nvPr>
        </p:nvSpPr>
        <p:spPr>
          <a:xfrm>
            <a:off x="-899" y="829322"/>
            <a:ext cx="9144900" cy="9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marR="0" lvl="0" indent="-57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Char char=" "/>
            </a:pPr>
            <a:r>
              <a:rPr lang="ru"/>
              <a:t>Enable SSL Proxying for the site</a:t>
            </a:r>
            <a:endParaRPr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43BBEC9-2B91-281D-01A7-D261478FAAE7}"/>
              </a:ext>
            </a:extLst>
          </p:cNvPr>
          <p:cNvSpPr/>
          <p:nvPr/>
        </p:nvSpPr>
        <p:spPr>
          <a:xfrm>
            <a:off x="2656114" y="2571750"/>
            <a:ext cx="442686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02D23-2E5C-6C3B-DAD1-12DA0ACB8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8" b="12240"/>
          <a:stretch/>
        </p:blipFill>
        <p:spPr>
          <a:xfrm>
            <a:off x="1698171" y="1292372"/>
            <a:ext cx="6259286" cy="3148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FFFFFF"/>
      </a:accent3>
      <a:accent4>
        <a:srgbClr val="000000"/>
      </a:accent4>
      <a:accent5>
        <a:srgbClr val="ABD3EF"/>
      </a:accent5>
      <a:accent6>
        <a:srgbClr val="2176B3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de5379-f79c-4964-9301-1140f96aa672" xsi:nil="true"/>
    <_dlc_DocId xmlns="5ede5379-f79c-4964-9301-1140f96aa672">DOCID-199828462-14645</_dlc_DocId>
    <_dlc_DocIdUrl xmlns="5ede5379-f79c-4964-9301-1140f96aa672">
      <Url>https://epam.sharepoint.com/sites/LMSO/_layouts/15/DocIdRedir.aspx?ID=DOCID-199828462-14645</Url>
      <Description>DOCID-199828462-14645</Description>
    </_dlc_DocIdUrl>
    <lcf76f155ced4ddcb4097134ff3c332f xmlns="a435e5aa-5e81-42b9-b33b-4f939a73c4ef">
      <Terms xmlns="http://schemas.microsoft.com/office/infopath/2007/PartnerControls"/>
    </lcf76f155ced4ddcb4097134ff3c332f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743755D7D314CBDCFF819BBF257D3" ma:contentTypeVersion="13" ma:contentTypeDescription="Create a new document." ma:contentTypeScope="" ma:versionID="0d7a61eac139c5af17c1c58cbd3bec97">
  <xsd:schema xmlns:xsd="http://www.w3.org/2001/XMLSchema" xmlns:xs="http://www.w3.org/2001/XMLSchema" xmlns:p="http://schemas.microsoft.com/office/2006/metadata/properties" xmlns:ns2="5ede5379-f79c-4964-9301-1140f96aa672" xmlns:ns3="a435e5aa-5e81-42b9-b33b-4f939a73c4ef" targetNamespace="http://schemas.microsoft.com/office/2006/metadata/properties" ma:root="true" ma:fieldsID="f2a115b9d7e68598e580c84e058d0ae4" ns2:_="" ns3:_="">
    <xsd:import namespace="5ede5379-f79c-4964-9301-1140f96aa672"/>
    <xsd:import namespace="a435e5aa-5e81-42b9-b33b-4f939a73c4e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e5379-f79c-4964-9301-1140f96aa67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3" nillable="true" ma:displayName="Taxonomy Catch All Column" ma:hidden="true" ma:list="{973fa4bb-9c6c-45db-a52d-a4939dd296cf}" ma:internalName="TaxCatchAll" ma:showField="CatchAllData" ma:web="5ede5379-f79c-4964-9301-1140f96aa6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5e5aa-5e81-42b9-b33b-4f939a73c4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CB9AD6-3CD8-4A45-8B8B-4BE3C715023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424B8F3-A66E-491C-9CA1-EAA3B07B05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858E62-DBF8-49BF-85F2-785E22D34817}">
  <ds:schemaRefs>
    <ds:schemaRef ds:uri="http://schemas.microsoft.com/office/2006/metadata/properties"/>
    <ds:schemaRef ds:uri="http://schemas.microsoft.com/office/infopath/2007/PartnerControls"/>
    <ds:schemaRef ds:uri="5ede5379-f79c-4964-9301-1140f96aa672"/>
    <ds:schemaRef ds:uri="9b994499-688a-4c81-bb09-d15746d9e4fa"/>
    <ds:schemaRef ds:uri="a435e5aa-5e81-42b9-b33b-4f939a73c4ef"/>
  </ds:schemaRefs>
</ds:datastoreItem>
</file>

<file path=customXml/itemProps4.xml><?xml version="1.0" encoding="utf-8"?>
<ds:datastoreItem xmlns:ds="http://schemas.openxmlformats.org/officeDocument/2006/customXml" ds:itemID="{A810DE81-523D-4FE5-8EB6-9F471103B4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e5379-f79c-4964-9301-1140f96aa672"/>
    <ds:schemaRef ds:uri="a435e5aa-5e81-42b9-b33b-4f939a73c4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429</Words>
  <Application>Microsoft Office PowerPoint</Application>
  <PresentationFormat>On-screen Show (16:9)</PresentationFormat>
  <Paragraphs>85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Trebuchet MS</vt:lpstr>
      <vt:lpstr>Source Sans Pro</vt:lpstr>
      <vt:lpstr>Arial</vt:lpstr>
      <vt:lpstr>Тема1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Arevik Arakelyan</cp:lastModifiedBy>
  <cp:revision>11</cp:revision>
  <dcterms:modified xsi:type="dcterms:W3CDTF">2023-01-17T18:55:58Z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0x010100707743755D7D314CBDCFF819BBF257D3</vt:lpwstr>
  </property>
  <property fmtid="{D5CDD505-2E9C-101B-9397-08002B2CF9AE}" pid="3" name="_dlc_DocIdItemGuid">
    <vt:lpwstr>bdef3270-2add-4d36-b503-3dda6158b343</vt:lpwstr>
  </property>
</Properties>
</file>